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17" r:id="rId5"/>
    <p:sldId id="340" r:id="rId6"/>
    <p:sldId id="336" r:id="rId7"/>
    <p:sldId id="341" r:id="rId8"/>
    <p:sldId id="256" r:id="rId9"/>
    <p:sldId id="318" r:id="rId10"/>
    <p:sldId id="319" r:id="rId11"/>
    <p:sldId id="320" r:id="rId12"/>
    <p:sldId id="337" r:id="rId13"/>
    <p:sldId id="338" r:id="rId14"/>
    <p:sldId id="339" r:id="rId15"/>
    <p:sldId id="332" r:id="rId16"/>
    <p:sldId id="333" r:id="rId17"/>
    <p:sldId id="322" r:id="rId18"/>
    <p:sldId id="334" r:id="rId19"/>
    <p:sldId id="321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2F379-93DA-48A7-93FB-6A3D186F5505}" v="13" dt="2021-02-03T16:03:2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8665" autoAdjust="0"/>
  </p:normalViewPr>
  <p:slideViewPr>
    <p:cSldViewPr>
      <p:cViewPr varScale="1">
        <p:scale>
          <a:sx n="52" d="100"/>
          <a:sy n="52" d="100"/>
        </p:scale>
        <p:origin x="12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oes van den Akker" userId="077b6897-970d-451c-ba7c-b35c3a3f8808" providerId="ADAL" clId="{3002F379-93DA-48A7-93FB-6A3D186F5505}"/>
    <pc:docChg chg="undo custSel addSld delSld modSld sldOrd">
      <pc:chgData name="Marloes van den Akker" userId="077b6897-970d-451c-ba7c-b35c3a3f8808" providerId="ADAL" clId="{3002F379-93DA-48A7-93FB-6A3D186F5505}" dt="2021-02-03T16:06:40.024" v="2176"/>
      <pc:docMkLst>
        <pc:docMk/>
      </pc:docMkLst>
      <pc:sldChg chg="delSp modSp add mod">
        <pc:chgData name="Marloes van den Akker" userId="077b6897-970d-451c-ba7c-b35c3a3f8808" providerId="ADAL" clId="{3002F379-93DA-48A7-93FB-6A3D186F5505}" dt="2021-02-03T16:06:30.527" v="2174" actId="478"/>
        <pc:sldMkLst>
          <pc:docMk/>
          <pc:sldMk cId="4159768415" sldId="256"/>
        </pc:sldMkLst>
        <pc:spChg chg="del">
          <ac:chgData name="Marloes van den Akker" userId="077b6897-970d-451c-ba7c-b35c3a3f8808" providerId="ADAL" clId="{3002F379-93DA-48A7-93FB-6A3D186F5505}" dt="2021-02-03T16:06:27.440" v="2173" actId="478"/>
          <ac:spMkLst>
            <pc:docMk/>
            <pc:sldMk cId="4159768415" sldId="256"/>
            <ac:spMk id="4" creationId="{00000000-0000-0000-0000-000000000000}"/>
          </ac:spMkLst>
        </pc:spChg>
        <pc:spChg chg="del">
          <ac:chgData name="Marloes van den Akker" userId="077b6897-970d-451c-ba7c-b35c3a3f8808" providerId="ADAL" clId="{3002F379-93DA-48A7-93FB-6A3D186F5505}" dt="2021-02-03T16:06:30.527" v="2174" actId="478"/>
          <ac:spMkLst>
            <pc:docMk/>
            <pc:sldMk cId="4159768415" sldId="256"/>
            <ac:spMk id="12" creationId="{00000000-0000-0000-0000-000000000000}"/>
          </ac:spMkLst>
        </pc:spChg>
        <pc:spChg chg="mod">
          <ac:chgData name="Marloes van den Akker" userId="077b6897-970d-451c-ba7c-b35c3a3f8808" providerId="ADAL" clId="{3002F379-93DA-48A7-93FB-6A3D186F5505}" dt="2021-02-03T15:56:54.639" v="2051" actId="20577"/>
          <ac:spMkLst>
            <pc:docMk/>
            <pc:sldMk cId="4159768415" sldId="256"/>
            <ac:spMk id="17" creationId="{00000000-0000-0000-0000-000000000000}"/>
          </ac:spMkLst>
        </pc:spChg>
      </pc:sldChg>
      <pc:sldChg chg="modSp mod">
        <pc:chgData name="Marloes van den Akker" userId="077b6897-970d-451c-ba7c-b35c3a3f8808" providerId="ADAL" clId="{3002F379-93DA-48A7-93FB-6A3D186F5505}" dt="2021-02-03T15:32:28.253" v="1775" actId="20577"/>
        <pc:sldMkLst>
          <pc:docMk/>
          <pc:sldMk cId="3565260628" sldId="317"/>
        </pc:sldMkLst>
        <pc:spChg chg="mod">
          <ac:chgData name="Marloes van den Akker" userId="077b6897-970d-451c-ba7c-b35c3a3f8808" providerId="ADAL" clId="{3002F379-93DA-48A7-93FB-6A3D186F5505}" dt="2021-02-03T15:32:28.253" v="1775" actId="20577"/>
          <ac:spMkLst>
            <pc:docMk/>
            <pc:sldMk cId="3565260628" sldId="317"/>
            <ac:spMk id="7170" creationId="{00000000-0000-0000-0000-000000000000}"/>
          </ac:spMkLst>
        </pc:spChg>
      </pc:sldChg>
      <pc:sldChg chg="modSp mod">
        <pc:chgData name="Marloes van den Akker" userId="077b6897-970d-451c-ba7c-b35c3a3f8808" providerId="ADAL" clId="{3002F379-93DA-48A7-93FB-6A3D186F5505}" dt="2021-02-03T15:34:44.016" v="1776" actId="5793"/>
        <pc:sldMkLst>
          <pc:docMk/>
          <pc:sldMk cId="1833884917" sldId="318"/>
        </pc:sldMkLst>
        <pc:spChg chg="mod">
          <ac:chgData name="Marloes van den Akker" userId="077b6897-970d-451c-ba7c-b35c3a3f8808" providerId="ADAL" clId="{3002F379-93DA-48A7-93FB-6A3D186F5505}" dt="2021-01-28T14:47:00.224" v="310" actId="20577"/>
          <ac:spMkLst>
            <pc:docMk/>
            <pc:sldMk cId="1833884917" sldId="318"/>
            <ac:spMk id="2" creationId="{00000000-0000-0000-0000-000000000000}"/>
          </ac:spMkLst>
        </pc:spChg>
        <pc:spChg chg="mod">
          <ac:chgData name="Marloes van den Akker" userId="077b6897-970d-451c-ba7c-b35c3a3f8808" providerId="ADAL" clId="{3002F379-93DA-48A7-93FB-6A3D186F5505}" dt="2021-02-03T15:34:44.016" v="1776" actId="5793"/>
          <ac:spMkLst>
            <pc:docMk/>
            <pc:sldMk cId="1833884917" sldId="318"/>
            <ac:spMk id="3" creationId="{00000000-0000-0000-0000-000000000000}"/>
          </ac:spMkLst>
        </pc:spChg>
      </pc:sldChg>
      <pc:sldChg chg="modNotesTx">
        <pc:chgData name="Marloes van den Akker" userId="077b6897-970d-451c-ba7c-b35c3a3f8808" providerId="ADAL" clId="{3002F379-93DA-48A7-93FB-6A3D186F5505}" dt="2021-02-03T15:13:39.692" v="346"/>
        <pc:sldMkLst>
          <pc:docMk/>
          <pc:sldMk cId="1855338213" sldId="319"/>
        </pc:sldMkLst>
      </pc:sldChg>
      <pc:sldChg chg="modNotesTx">
        <pc:chgData name="Marloes van den Akker" userId="077b6897-970d-451c-ba7c-b35c3a3f8808" providerId="ADAL" clId="{3002F379-93DA-48A7-93FB-6A3D186F5505}" dt="2021-02-03T15:22:26.873" v="917" actId="20577"/>
        <pc:sldMkLst>
          <pc:docMk/>
          <pc:sldMk cId="4067911429" sldId="320"/>
        </pc:sldMkLst>
      </pc:sldChg>
      <pc:sldChg chg="modSp mod">
        <pc:chgData name="Marloes van den Akker" userId="077b6897-970d-451c-ba7c-b35c3a3f8808" providerId="ADAL" clId="{3002F379-93DA-48A7-93FB-6A3D186F5505}" dt="2021-02-03T15:38:13.119" v="1954" actId="20577"/>
        <pc:sldMkLst>
          <pc:docMk/>
          <pc:sldMk cId="3345124245" sldId="331"/>
        </pc:sldMkLst>
        <pc:spChg chg="mod">
          <ac:chgData name="Marloes van den Akker" userId="077b6897-970d-451c-ba7c-b35c3a3f8808" providerId="ADAL" clId="{3002F379-93DA-48A7-93FB-6A3D186F5505}" dt="2021-02-03T15:38:13.119" v="1954" actId="20577"/>
          <ac:spMkLst>
            <pc:docMk/>
            <pc:sldMk cId="3345124245" sldId="331"/>
            <ac:spMk id="3" creationId="{00000000-0000-0000-0000-000000000000}"/>
          </ac:spMkLst>
        </pc:spChg>
      </pc:sldChg>
      <pc:sldChg chg="modNotesTx">
        <pc:chgData name="Marloes van den Akker" userId="077b6897-970d-451c-ba7c-b35c3a3f8808" providerId="ADAL" clId="{3002F379-93DA-48A7-93FB-6A3D186F5505}" dt="2021-02-03T15:31:43.495" v="1771" actId="20577"/>
        <pc:sldMkLst>
          <pc:docMk/>
          <pc:sldMk cId="1684246611" sldId="332"/>
        </pc:sldMkLst>
      </pc:sldChg>
      <pc:sldChg chg="modSp">
        <pc:chgData name="Marloes van den Akker" userId="077b6897-970d-451c-ba7c-b35c3a3f8808" providerId="ADAL" clId="{3002F379-93DA-48A7-93FB-6A3D186F5505}" dt="2021-02-03T14:59:34.915" v="311" actId="14100"/>
        <pc:sldMkLst>
          <pc:docMk/>
          <pc:sldMk cId="2816551169" sldId="333"/>
        </pc:sldMkLst>
        <pc:picChg chg="mod">
          <ac:chgData name="Marloes van den Akker" userId="077b6897-970d-451c-ba7c-b35c3a3f8808" providerId="ADAL" clId="{3002F379-93DA-48A7-93FB-6A3D186F5505}" dt="2021-02-03T14:59:34.915" v="311" actId="14100"/>
          <ac:picMkLst>
            <pc:docMk/>
            <pc:sldMk cId="2816551169" sldId="333"/>
            <ac:picMk id="3074" creationId="{00000000-0000-0000-0000-000000000000}"/>
          </ac:picMkLst>
        </pc:picChg>
      </pc:sldChg>
      <pc:sldChg chg="delSp del mod ord">
        <pc:chgData name="Marloes van den Akker" userId="077b6897-970d-451c-ba7c-b35c3a3f8808" providerId="ADAL" clId="{3002F379-93DA-48A7-93FB-6A3D186F5505}" dt="2021-02-03T15:12:14.611" v="315" actId="47"/>
        <pc:sldMkLst>
          <pc:docMk/>
          <pc:sldMk cId="3090127087" sldId="335"/>
        </pc:sldMkLst>
        <pc:picChg chg="del">
          <ac:chgData name="Marloes van den Akker" userId="077b6897-970d-451c-ba7c-b35c3a3f8808" providerId="ADAL" clId="{3002F379-93DA-48A7-93FB-6A3D186F5505}" dt="2021-02-03T15:05:54.740" v="314" actId="478"/>
          <ac:picMkLst>
            <pc:docMk/>
            <pc:sldMk cId="3090127087" sldId="335"/>
            <ac:picMk id="4" creationId="{00000000-0000-0000-0000-000000000000}"/>
          </ac:picMkLst>
        </pc:picChg>
      </pc:sldChg>
      <pc:sldChg chg="modSp new mod ord">
        <pc:chgData name="Marloes van den Akker" userId="077b6897-970d-451c-ba7c-b35c3a3f8808" providerId="ADAL" clId="{3002F379-93DA-48A7-93FB-6A3D186F5505}" dt="2021-02-03T16:06:40.024" v="2176"/>
        <pc:sldMkLst>
          <pc:docMk/>
          <pc:sldMk cId="3089755499" sldId="336"/>
        </pc:sldMkLst>
        <pc:spChg chg="mod">
          <ac:chgData name="Marloes van den Akker" userId="077b6897-970d-451c-ba7c-b35c3a3f8808" providerId="ADAL" clId="{3002F379-93DA-48A7-93FB-6A3D186F5505}" dt="2021-01-28T14:42:17.184" v="33" actId="20577"/>
          <ac:spMkLst>
            <pc:docMk/>
            <pc:sldMk cId="3089755499" sldId="336"/>
            <ac:spMk id="2" creationId="{F33BA3D3-5725-4A1C-9830-7942C0FACA88}"/>
          </ac:spMkLst>
        </pc:spChg>
        <pc:spChg chg="mod">
          <ac:chgData name="Marloes van den Akker" userId="077b6897-970d-451c-ba7c-b35c3a3f8808" providerId="ADAL" clId="{3002F379-93DA-48A7-93FB-6A3D186F5505}" dt="2021-01-28T14:45:37.626" v="280" actId="20577"/>
          <ac:spMkLst>
            <pc:docMk/>
            <pc:sldMk cId="3089755499" sldId="336"/>
            <ac:spMk id="3" creationId="{3044269A-BDEF-4C3C-8874-036A61D0BA47}"/>
          </ac:spMkLst>
        </pc:spChg>
      </pc:sldChg>
      <pc:sldChg chg="modSp new mod">
        <pc:chgData name="Marloes van den Akker" userId="077b6897-970d-451c-ba7c-b35c3a3f8808" providerId="ADAL" clId="{3002F379-93DA-48A7-93FB-6A3D186F5505}" dt="2021-02-03T15:15:28.729" v="349" actId="20577"/>
        <pc:sldMkLst>
          <pc:docMk/>
          <pc:sldMk cId="1627223306" sldId="337"/>
        </pc:sldMkLst>
        <pc:spChg chg="mod">
          <ac:chgData name="Marloes van den Akker" userId="077b6897-970d-451c-ba7c-b35c3a3f8808" providerId="ADAL" clId="{3002F379-93DA-48A7-93FB-6A3D186F5505}" dt="2021-02-03T15:15:28.729" v="349" actId="20577"/>
          <ac:spMkLst>
            <pc:docMk/>
            <pc:sldMk cId="1627223306" sldId="337"/>
            <ac:spMk id="3" creationId="{13769A39-784E-401D-816A-844D6071B282}"/>
          </ac:spMkLst>
        </pc:spChg>
      </pc:sldChg>
      <pc:sldChg chg="modSp new mod">
        <pc:chgData name="Marloes van den Akker" userId="077b6897-970d-451c-ba7c-b35c3a3f8808" providerId="ADAL" clId="{3002F379-93DA-48A7-93FB-6A3D186F5505}" dt="2021-02-03T15:24:56.694" v="1124" actId="20577"/>
        <pc:sldMkLst>
          <pc:docMk/>
          <pc:sldMk cId="1094736413" sldId="338"/>
        </pc:sldMkLst>
        <pc:spChg chg="mod">
          <ac:chgData name="Marloes van den Akker" userId="077b6897-970d-451c-ba7c-b35c3a3f8808" providerId="ADAL" clId="{3002F379-93DA-48A7-93FB-6A3D186F5505}" dt="2021-02-03T15:17:31.623" v="378" actId="20577"/>
          <ac:spMkLst>
            <pc:docMk/>
            <pc:sldMk cId="1094736413" sldId="338"/>
            <ac:spMk id="2" creationId="{E2A8D4C6-61B8-4D7E-B2C8-8E3912BE9D69}"/>
          </ac:spMkLst>
        </pc:spChg>
        <pc:spChg chg="mod">
          <ac:chgData name="Marloes van den Akker" userId="077b6897-970d-451c-ba7c-b35c3a3f8808" providerId="ADAL" clId="{3002F379-93DA-48A7-93FB-6A3D186F5505}" dt="2021-02-03T15:24:56.694" v="1124" actId="20577"/>
          <ac:spMkLst>
            <pc:docMk/>
            <pc:sldMk cId="1094736413" sldId="338"/>
            <ac:spMk id="3" creationId="{FE4EAAEA-933E-4594-ADD4-B77162D25212}"/>
          </ac:spMkLst>
        </pc:spChg>
      </pc:sldChg>
      <pc:sldChg chg="modSp new mod">
        <pc:chgData name="Marloes van den Akker" userId="077b6897-970d-451c-ba7c-b35c3a3f8808" providerId="ADAL" clId="{3002F379-93DA-48A7-93FB-6A3D186F5505}" dt="2021-02-03T15:18:52.800" v="544" actId="20577"/>
        <pc:sldMkLst>
          <pc:docMk/>
          <pc:sldMk cId="354982927" sldId="339"/>
        </pc:sldMkLst>
        <pc:spChg chg="mod">
          <ac:chgData name="Marloes van den Akker" userId="077b6897-970d-451c-ba7c-b35c3a3f8808" providerId="ADAL" clId="{3002F379-93DA-48A7-93FB-6A3D186F5505}" dt="2021-02-03T15:18:52.800" v="544" actId="20577"/>
          <ac:spMkLst>
            <pc:docMk/>
            <pc:sldMk cId="354982927" sldId="339"/>
            <ac:spMk id="2" creationId="{929669DD-E655-4327-93D1-B1DC42C4F26F}"/>
          </ac:spMkLst>
        </pc:spChg>
        <pc:spChg chg="mod">
          <ac:chgData name="Marloes van den Akker" userId="077b6897-970d-451c-ba7c-b35c3a3f8808" providerId="ADAL" clId="{3002F379-93DA-48A7-93FB-6A3D186F5505}" dt="2021-02-03T15:18:44.471" v="514" actId="20577"/>
          <ac:spMkLst>
            <pc:docMk/>
            <pc:sldMk cId="354982927" sldId="339"/>
            <ac:spMk id="3" creationId="{006E2CFC-DB25-4A06-B81C-6724B74AF1C7}"/>
          </ac:spMkLst>
        </pc:spChg>
      </pc:sldChg>
      <pc:sldChg chg="modSp new mod">
        <pc:chgData name="Marloes van den Akker" userId="077b6897-970d-451c-ba7c-b35c3a3f8808" providerId="ADAL" clId="{3002F379-93DA-48A7-93FB-6A3D186F5505}" dt="2021-02-03T15:58:40.695" v="2096" actId="20577"/>
        <pc:sldMkLst>
          <pc:docMk/>
          <pc:sldMk cId="540990290" sldId="340"/>
        </pc:sldMkLst>
        <pc:spChg chg="mod">
          <ac:chgData name="Marloes van den Akker" userId="077b6897-970d-451c-ba7c-b35c3a3f8808" providerId="ADAL" clId="{3002F379-93DA-48A7-93FB-6A3D186F5505}" dt="2021-02-03T15:38:38.016" v="1965" actId="20577"/>
          <ac:spMkLst>
            <pc:docMk/>
            <pc:sldMk cId="540990290" sldId="340"/>
            <ac:spMk id="2" creationId="{25171566-30F2-4939-B72F-897BAB22AFCB}"/>
          </ac:spMkLst>
        </pc:spChg>
        <pc:spChg chg="mod">
          <ac:chgData name="Marloes van den Akker" userId="077b6897-970d-451c-ba7c-b35c3a3f8808" providerId="ADAL" clId="{3002F379-93DA-48A7-93FB-6A3D186F5505}" dt="2021-02-03T15:58:40.695" v="2096" actId="20577"/>
          <ac:spMkLst>
            <pc:docMk/>
            <pc:sldMk cId="540990290" sldId="340"/>
            <ac:spMk id="3" creationId="{03F6419C-B57F-498A-B200-AAC0FCF0423A}"/>
          </ac:spMkLst>
        </pc:spChg>
      </pc:sldChg>
      <pc:sldChg chg="addSp delSp modSp new del">
        <pc:chgData name="Marloes van den Akker" userId="077b6897-970d-451c-ba7c-b35c3a3f8808" providerId="ADAL" clId="{3002F379-93DA-48A7-93FB-6A3D186F5505}" dt="2021-02-03T15:35:24.977" v="1782" actId="680"/>
        <pc:sldMkLst>
          <pc:docMk/>
          <pc:sldMk cId="2584728637" sldId="340"/>
        </pc:sldMkLst>
        <pc:spChg chg="add del">
          <ac:chgData name="Marloes van den Akker" userId="077b6897-970d-451c-ba7c-b35c3a3f8808" providerId="ADAL" clId="{3002F379-93DA-48A7-93FB-6A3D186F5505}" dt="2021-02-03T15:35:22.701" v="1780"/>
          <ac:spMkLst>
            <pc:docMk/>
            <pc:sldMk cId="2584728637" sldId="340"/>
            <ac:spMk id="3" creationId="{93ACE937-85C3-47B1-A57F-DB28BE5334CC}"/>
          </ac:spMkLst>
        </pc:spChg>
        <pc:spChg chg="add del">
          <ac:chgData name="Marloes van den Akker" userId="077b6897-970d-451c-ba7c-b35c3a3f8808" providerId="ADAL" clId="{3002F379-93DA-48A7-93FB-6A3D186F5505}" dt="2021-02-03T15:35:23.457" v="1781"/>
          <ac:spMkLst>
            <pc:docMk/>
            <pc:sldMk cId="2584728637" sldId="340"/>
            <ac:spMk id="4" creationId="{CC52004D-67F7-4350-AE5D-1FF1464C7FA1}"/>
          </ac:spMkLst>
        </pc:spChg>
        <pc:spChg chg="add del mod">
          <ac:chgData name="Marloes van den Akker" userId="077b6897-970d-451c-ba7c-b35c3a3f8808" providerId="ADAL" clId="{3002F379-93DA-48A7-93FB-6A3D186F5505}" dt="2021-02-03T15:35:22.701" v="1780"/>
          <ac:spMkLst>
            <pc:docMk/>
            <pc:sldMk cId="2584728637" sldId="340"/>
            <ac:spMk id="5" creationId="{58EEDB93-C397-481B-8118-F66B6A984193}"/>
          </ac:spMkLst>
        </pc:spChg>
      </pc:sldChg>
      <pc:sldChg chg="new del">
        <pc:chgData name="Marloes van den Akker" userId="077b6897-970d-451c-ba7c-b35c3a3f8808" providerId="ADAL" clId="{3002F379-93DA-48A7-93FB-6A3D186F5505}" dt="2021-02-03T15:38:18.143" v="1955" actId="47"/>
        <pc:sldMkLst>
          <pc:docMk/>
          <pc:sldMk cId="4037784934" sldId="340"/>
        </pc:sldMkLst>
      </pc:sldChg>
      <pc:sldChg chg="addSp delSp modSp new mod">
        <pc:chgData name="Marloes van den Akker" userId="077b6897-970d-451c-ba7c-b35c3a3f8808" providerId="ADAL" clId="{3002F379-93DA-48A7-93FB-6A3D186F5505}" dt="2021-02-03T16:06:18.995" v="2172" actId="113"/>
        <pc:sldMkLst>
          <pc:docMk/>
          <pc:sldMk cId="2038926305" sldId="341"/>
        </pc:sldMkLst>
        <pc:spChg chg="del mod">
          <ac:chgData name="Marloes van den Akker" userId="077b6897-970d-451c-ba7c-b35c3a3f8808" providerId="ADAL" clId="{3002F379-93DA-48A7-93FB-6A3D186F5505}" dt="2021-02-03T15:59:26.152" v="2104" actId="478"/>
          <ac:spMkLst>
            <pc:docMk/>
            <pc:sldMk cId="2038926305" sldId="341"/>
            <ac:spMk id="2" creationId="{C11D2394-163F-4724-B950-7E2D8143C193}"/>
          </ac:spMkLst>
        </pc:spChg>
        <pc:spChg chg="add del">
          <ac:chgData name="Marloes van den Akker" userId="077b6897-970d-451c-ba7c-b35c3a3f8808" providerId="ADAL" clId="{3002F379-93DA-48A7-93FB-6A3D186F5505}" dt="2021-02-03T15:59:04.165" v="2102"/>
          <ac:spMkLst>
            <pc:docMk/>
            <pc:sldMk cId="2038926305" sldId="341"/>
            <ac:spMk id="3" creationId="{5D1E17BF-87B5-44A6-8111-E6AE249DED60}"/>
          </ac:spMkLst>
        </pc:spChg>
        <pc:spChg chg="add del mod">
          <ac:chgData name="Marloes van den Akker" userId="077b6897-970d-451c-ba7c-b35c3a3f8808" providerId="ADAL" clId="{3002F379-93DA-48A7-93FB-6A3D186F5505}" dt="2021-02-03T16:02:31.257" v="2116" actId="21"/>
          <ac:spMkLst>
            <pc:docMk/>
            <pc:sldMk cId="2038926305" sldId="341"/>
            <ac:spMk id="7" creationId="{3FC12F77-8D32-49F0-B1D3-C235460173E4}"/>
          </ac:spMkLst>
        </pc:spChg>
        <pc:graphicFrameChg chg="add del mod">
          <ac:chgData name="Marloes van den Akker" userId="077b6897-970d-451c-ba7c-b35c3a3f8808" providerId="ADAL" clId="{3002F379-93DA-48A7-93FB-6A3D186F5505}" dt="2021-02-03T15:58:56.974" v="2101"/>
          <ac:graphicFrameMkLst>
            <pc:docMk/>
            <pc:sldMk cId="2038926305" sldId="341"/>
            <ac:graphicFrameMk id="4" creationId="{1EF3B24B-463F-4D8D-AEA9-5828040B0538}"/>
          </ac:graphicFrameMkLst>
        </pc:graphicFrameChg>
        <pc:graphicFrameChg chg="add del mod modGraphic">
          <ac:chgData name="Marloes van den Akker" userId="077b6897-970d-451c-ba7c-b35c3a3f8808" providerId="ADAL" clId="{3002F379-93DA-48A7-93FB-6A3D186F5505}" dt="2021-02-03T16:06:18.995" v="2172" actId="113"/>
          <ac:graphicFrameMkLst>
            <pc:docMk/>
            <pc:sldMk cId="2038926305" sldId="341"/>
            <ac:graphicFrameMk id="5" creationId="{C1E6F679-324E-4C00-AC16-03AD2510F246}"/>
          </ac:graphicFrameMkLst>
        </pc:graphicFrameChg>
      </pc:sldChg>
      <pc:sldChg chg="new del">
        <pc:chgData name="Marloes van den Akker" userId="077b6897-970d-451c-ba7c-b35c3a3f8808" providerId="ADAL" clId="{3002F379-93DA-48A7-93FB-6A3D186F5505}" dt="2021-02-03T15:56:47.709" v="2048" actId="47"/>
        <pc:sldMkLst>
          <pc:docMk/>
          <pc:sldMk cId="4172946696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17616-3624-46CB-8B90-90FA73749D86}" type="datetimeFigureOut">
              <a:rPr lang="nl-NL" smtClean="0"/>
              <a:t>3-2-2021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A1C0-130D-433E-9380-DC5923D39A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3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t>3-2-2021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evolkingsgroe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D00F7-21D7-477D-A79A-AF47DC329AD3}" type="slidenum">
              <a:rPr lang="en-US" altLang="nl-NL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656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01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Verstedelijking: 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geleidelijke uitbreiding van intensief bewoonde gebieden, als gevolg van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Bevolkingsgroei"/>
              </a:rPr>
              <a:t>bevolkingsgroei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veranderingen in het levenspatroon van de bevolking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91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https://ourworldindata.org/urbanization</a:t>
            </a:r>
            <a:endParaRPr lang="nl-NL" dirty="0"/>
          </a:p>
          <a:p>
            <a:r>
              <a:rPr lang="nl-NL" dirty="0"/>
              <a:t>Door de </a:t>
            </a:r>
            <a:r>
              <a:rPr lang="nl-NL" dirty="0" err="1"/>
              <a:t>industriele</a:t>
            </a:r>
            <a:r>
              <a:rPr lang="nl-NL" dirty="0"/>
              <a:t> revolutie kon de groei van steden beginnen. Betere landbouwtechnieken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Meer opbrengsten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Meer mensen bleven leven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Meer mensen konden werken buiten de landbouw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Steeds meer fabrieken: steeds meer arbeiders nodig in de stad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>
                <a:sym typeface="Wingdings" panose="05000000000000000000" pitchFamily="2" charset="2"/>
              </a:rPr>
              <a:t>Sanitaire revolutie: riolering </a:t>
            </a:r>
            <a:r>
              <a:rPr lang="nl-NL" dirty="0" err="1">
                <a:sym typeface="Wingdings" panose="05000000000000000000" pitchFamily="2" charset="2"/>
              </a:rPr>
              <a:t>ed</a:t>
            </a:r>
            <a:r>
              <a:rPr lang="nl-NL" dirty="0">
                <a:sym typeface="Wingdings" panose="05000000000000000000" pitchFamily="2" charset="2"/>
              </a:rPr>
              <a:t>: meer </a:t>
            </a:r>
            <a:r>
              <a:rPr lang="nl-NL" dirty="0" err="1">
                <a:sym typeface="Wingdings" panose="05000000000000000000" pitchFamily="2" charset="2"/>
              </a:rPr>
              <a:t>hygiene</a:t>
            </a:r>
            <a:r>
              <a:rPr lang="nl-NL" dirty="0">
                <a:sym typeface="Wingdings" panose="05000000000000000000" pitchFamily="2" charset="2"/>
              </a:rPr>
              <a:t>  lagere sterfte; </a:t>
            </a:r>
            <a:r>
              <a:rPr lang="nl-NL" dirty="0" err="1">
                <a:sym typeface="Wingdings" panose="05000000000000000000" pitchFamily="2" charset="2"/>
              </a:rPr>
              <a:t>geboorte-overschot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64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Huisvestiging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Milieu: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Urban heat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island</a:t>
            </a: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Water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quality</a:t>
            </a: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Food waste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Habitat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fragmentation</a:t>
            </a:r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Negatieve gevolgen waterhuishouding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Gezondheid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Meer kanker, hart-&amp;vaatziekten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Meer psychische ziekten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astma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Food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deserts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23 miljoen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amerikanen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geen supermarkt binnen 1 huur afstand. Logistiek!!!!!!!</a:t>
            </a:r>
          </a:p>
          <a:p>
            <a:pPr marL="628650" lvl="1" indent="-171450">
              <a:buFontTx/>
              <a:buChar char="-"/>
            </a:pP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criminaliteit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62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30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27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https://ourworldindata.org/urbanization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16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grapher/share-of-urban-population-living-in-slums?time=201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jD3NMv6K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7fRIGphgt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cL5Nud8d7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uvTfAw4w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ha0NsYXS5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DPp2NcnTb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udn_vSdC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OWk5yCMM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72162/L3_P3_IBS_Stad_van_de_Toekomst___Nijmeg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hyperlink" Target="https://madeblue.org/waterschaarste-hoe-staan-we-ervoor-en-waar-gaat-het-heen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www.wur.nl/nl/show/Klimaat-en-energie-1.htm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rijksoverheid.nl/onderwerpen/water/maatregelen-voor-voldoende-zoet-water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KnAJCSGSdk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grapher/urban-and-rural-popul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nl-NL" sz="4500" dirty="0" err="1"/>
              <a:t>Stedelijke</a:t>
            </a:r>
            <a:r>
              <a:rPr lang="en-US" altLang="nl-NL" sz="4500" dirty="0"/>
              <a:t> </a:t>
            </a:r>
            <a:r>
              <a:rPr lang="en-US" altLang="nl-NL" sz="4500" dirty="0" err="1"/>
              <a:t>ontwikkeling</a:t>
            </a:r>
            <a:br>
              <a:rPr lang="en-US" altLang="nl-NL" sz="4500" dirty="0"/>
            </a:br>
            <a:r>
              <a:rPr lang="en-US" altLang="nl-NL" sz="2400" dirty="0"/>
              <a:t>Marloes </a:t>
            </a:r>
            <a:endParaRPr lang="nl-NL" altLang="nl-NL" sz="4500" dirty="0"/>
          </a:p>
        </p:txBody>
      </p:sp>
    </p:spTree>
    <p:extLst>
      <p:ext uri="{BB962C8B-B14F-4D97-AF65-F5344CB8AC3E}">
        <p14:creationId xmlns:p14="http://schemas.microsoft.com/office/powerpoint/2010/main" val="356526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8D4C6-61B8-4D7E-B2C8-8E3912BE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Verstedelijking door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EAAEA-933E-4594-ADD4-B77162D25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Toenemende bevolkingsgroei</a:t>
            </a:r>
          </a:p>
          <a:p>
            <a:r>
              <a:rPr lang="nl-NL" dirty="0"/>
              <a:t>Betere kansen voor werk en leven in de stad</a:t>
            </a:r>
          </a:p>
          <a:p>
            <a:r>
              <a:rPr lang="nl-NL" dirty="0"/>
              <a:t>Veranderingen in levenspatroon van de bevolking</a:t>
            </a:r>
          </a:p>
          <a:p>
            <a:r>
              <a:rPr lang="nl-NL" dirty="0"/>
              <a:t>Kansen voor onderwijs</a:t>
            </a:r>
          </a:p>
          <a:p>
            <a:r>
              <a:rPr lang="nl-NL" dirty="0"/>
              <a:t>Betere gezondheidszorg</a:t>
            </a:r>
          </a:p>
          <a:p>
            <a:r>
              <a:rPr lang="nl-NL" dirty="0"/>
              <a:t>Uitgaansleven</a:t>
            </a:r>
          </a:p>
        </p:txBody>
      </p:sp>
    </p:spTree>
    <p:extLst>
      <p:ext uri="{BB962C8B-B14F-4D97-AF65-F5344CB8AC3E}">
        <p14:creationId xmlns:p14="http://schemas.microsoft.com/office/powerpoint/2010/main" val="109473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669DD-E655-4327-93D1-B1DC42C4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 altijd beter in de stad?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6E2CFC-DB25-4A06-B81C-6724B74AF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1D3D63"/>
                </a:solidFill>
                <a:effectLst/>
                <a:latin typeface="Lato"/>
                <a:hlinkClick r:id="rId2"/>
              </a:rPr>
              <a:t>https://ourworldindata.org/grapher/share-of-urban-population-living-in-slums?time=2014</a:t>
            </a:r>
            <a:endParaRPr lang="nl-NL" b="0" i="0" dirty="0">
              <a:solidFill>
                <a:srgbClr val="1D3D63"/>
              </a:solidFill>
              <a:effectLst/>
              <a:latin typeface="Lato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8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Verstedelijking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problemen kennen jullie? </a:t>
            </a:r>
            <a:br>
              <a:rPr lang="nl-NL" dirty="0"/>
            </a:br>
            <a:r>
              <a:rPr lang="nl-NL" dirty="0"/>
              <a:t>(met het oog op de groeiende bevolking)</a:t>
            </a:r>
          </a:p>
        </p:txBody>
      </p:sp>
      <p:pic>
        <p:nvPicPr>
          <p:cNvPr id="2050" name="Picture 2" descr="80380EF5 aangepast zonder na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348880"/>
            <a:ext cx="3590045" cy="43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Verstedelijking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problemen kennen jullie? </a:t>
            </a:r>
            <a:br>
              <a:rPr lang="nl-NL" dirty="0"/>
            </a:br>
            <a:r>
              <a:rPr lang="nl-NL" dirty="0"/>
              <a:t>(met het oog op de groeiende bevolking)</a:t>
            </a:r>
          </a:p>
        </p:txBody>
      </p:sp>
      <p:pic>
        <p:nvPicPr>
          <p:cNvPr id="3074" name="Picture 2" descr="https://mobiliteit.mett.nl/blogs/92713.jpg?Width=1200&amp;Height=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0"/>
          <a:stretch/>
        </p:blipFill>
        <p:spPr bwMode="auto">
          <a:xfrm>
            <a:off x="2495599" y="2636912"/>
            <a:ext cx="85813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5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Verstedelijking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problemen kennen jullie? </a:t>
            </a:r>
            <a:br>
              <a:rPr lang="nl-NL" dirty="0"/>
            </a:br>
            <a:r>
              <a:rPr lang="nl-NL" dirty="0"/>
              <a:t>(met het oog op de groeiende bevolking)</a:t>
            </a:r>
          </a:p>
        </p:txBody>
      </p:sp>
      <p:pic>
        <p:nvPicPr>
          <p:cNvPr id="1026" name="Picture 2" descr="Afbeeldingsresultaat voor problemen verstedelij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958958"/>
            <a:ext cx="8399989" cy="31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6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wereldbevolking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124744"/>
            <a:ext cx="9311609" cy="48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 </a:t>
            </a:r>
            <a:r>
              <a:rPr lang="nl-NL" dirty="0" err="1"/>
              <a:t>principles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building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4" name="IFjD3NMv6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5715" y="1196752"/>
            <a:ext cx="8964488" cy="50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public </a:t>
            </a:r>
            <a:r>
              <a:rPr lang="nl-NL" dirty="0" err="1"/>
              <a:t>spaces</a:t>
            </a:r>
            <a:r>
              <a:rPr lang="nl-NL" dirty="0"/>
              <a:t> make </a:t>
            </a:r>
            <a:r>
              <a:rPr lang="nl-NL" dirty="0" err="1"/>
              <a:t>cities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  <p:pic>
        <p:nvPicPr>
          <p:cNvPr id="4" name="j7fRIGphgt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004" y="1196752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a </a:t>
            </a:r>
            <a:r>
              <a:rPr lang="nl-NL" dirty="0" err="1"/>
              <a:t>city</a:t>
            </a:r>
            <a:r>
              <a:rPr lang="nl-NL" dirty="0"/>
              <a:t> more </a:t>
            </a:r>
            <a:r>
              <a:rPr lang="nl-NL" dirty="0" err="1"/>
              <a:t>walkable</a:t>
            </a:r>
            <a:endParaRPr lang="nl-NL" dirty="0"/>
          </a:p>
        </p:txBody>
      </p:sp>
      <p:pic>
        <p:nvPicPr>
          <p:cNvPr id="4" name="6cL5Nud8d7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98072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cohousing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make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happier</a:t>
            </a:r>
            <a:endParaRPr lang="nl-NL" dirty="0"/>
          </a:p>
        </p:txBody>
      </p:sp>
      <p:pic>
        <p:nvPicPr>
          <p:cNvPr id="4" name="mguvTfAw4w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3513" y="1124744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71566-30F2-4939-B72F-897BAB22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6419C-B57F-498A-B200-AAC0FCF0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Mededelingen</a:t>
            </a:r>
          </a:p>
          <a:p>
            <a:r>
              <a:rPr lang="nl-NL" dirty="0"/>
              <a:t>Globaal overzicht planning</a:t>
            </a:r>
          </a:p>
          <a:p>
            <a:r>
              <a:rPr lang="nl-NL" dirty="0"/>
              <a:t>Introductie LA1</a:t>
            </a:r>
          </a:p>
          <a:p>
            <a:r>
              <a:rPr lang="nl-NL" dirty="0"/>
              <a:t>Les Verstedelijking</a:t>
            </a:r>
          </a:p>
          <a:p>
            <a:r>
              <a:rPr lang="nl-NL" dirty="0"/>
              <a:t>Terugkoppeling</a:t>
            </a:r>
          </a:p>
        </p:txBody>
      </p:sp>
    </p:spTree>
    <p:extLst>
      <p:ext uri="{BB962C8B-B14F-4D97-AF65-F5344CB8AC3E}">
        <p14:creationId xmlns:p14="http://schemas.microsoft.com/office/powerpoint/2010/main" val="54099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buildings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shaped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……</a:t>
            </a:r>
            <a:r>
              <a:rPr lang="nl-NL" dirty="0" err="1"/>
              <a:t>you</a:t>
            </a:r>
            <a:endParaRPr lang="nl-NL" dirty="0"/>
          </a:p>
        </p:txBody>
      </p:sp>
      <p:pic>
        <p:nvPicPr>
          <p:cNvPr id="4" name="hha0NsYXS5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1196752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1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Wooden</a:t>
            </a:r>
            <a:r>
              <a:rPr lang="nl-NL" dirty="0"/>
              <a:t> skyscrapers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4" name="2DPp2NcnTb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8032" y="134076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let </a:t>
            </a:r>
            <a:r>
              <a:rPr lang="nl-NL" dirty="0" err="1"/>
              <a:t>kids</a:t>
            </a:r>
            <a:r>
              <a:rPr lang="nl-NL" dirty="0"/>
              <a:t> design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city</a:t>
            </a:r>
            <a:r>
              <a:rPr lang="nl-NL" dirty="0"/>
              <a:t> – </a:t>
            </a:r>
            <a:r>
              <a:rPr lang="nl-NL" dirty="0" err="1"/>
              <a:t>here’s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happened</a:t>
            </a:r>
            <a:endParaRPr lang="nl-NL" dirty="0"/>
          </a:p>
        </p:txBody>
      </p:sp>
      <p:pic>
        <p:nvPicPr>
          <p:cNvPr id="4" name="9cudn_vSdC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004" y="1268760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9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future</a:t>
            </a:r>
            <a:r>
              <a:rPr lang="nl-NL" dirty="0"/>
              <a:t> of </a:t>
            </a:r>
            <a:r>
              <a:rPr lang="nl-NL" dirty="0" err="1"/>
              <a:t>cities</a:t>
            </a:r>
            <a:endParaRPr lang="nl-NL" dirty="0"/>
          </a:p>
        </p:txBody>
      </p:sp>
      <p:pic>
        <p:nvPicPr>
          <p:cNvPr id="4" name="xOOWk5yCMM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98072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 alleen. Kies 2 filmpjes uit de PowerPoint, beantwoord de volgende vragen:</a:t>
            </a:r>
          </a:p>
          <a:p>
            <a:pPr lvl="1"/>
            <a:r>
              <a:rPr lang="nl-NL" dirty="0"/>
              <a:t>Wat is de kernboodschap in ieder filmpje? </a:t>
            </a:r>
          </a:p>
          <a:p>
            <a:pPr lvl="1"/>
            <a:r>
              <a:rPr lang="nl-NL" dirty="0"/>
              <a:t>Wat vertelt het filmpje je over een uitdaging/trend voor de stad van de toekomst?</a:t>
            </a:r>
          </a:p>
          <a:p>
            <a:r>
              <a:rPr lang="nl-NL" dirty="0"/>
              <a:t>Verwerk de gevonden uitdagingen in LA1</a:t>
            </a:r>
          </a:p>
          <a:p>
            <a:endParaRPr lang="nl-NL" dirty="0"/>
          </a:p>
          <a:p>
            <a:r>
              <a:rPr lang="nl-NL" dirty="0"/>
              <a:t>Terugkoppeling met de klas:</a:t>
            </a:r>
          </a:p>
          <a:p>
            <a:pPr lvl="1"/>
            <a:r>
              <a:rPr lang="nl-NL" dirty="0"/>
              <a:t>Vertel aan elkaar de kernboodschap van de filmpjes (in max. 30 seconden)</a:t>
            </a:r>
          </a:p>
        </p:txBody>
      </p:sp>
    </p:spTree>
    <p:extLst>
      <p:ext uri="{BB962C8B-B14F-4D97-AF65-F5344CB8AC3E}">
        <p14:creationId xmlns:p14="http://schemas.microsoft.com/office/powerpoint/2010/main" val="334512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BA3D3-5725-4A1C-9830-7942C0FA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4269A-BDEF-4C3C-8874-036A61D0B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Wiki als reader voor alle informatie, lessen, begrippen, toetsen </a:t>
            </a:r>
            <a:r>
              <a:rPr lang="nl-NL" dirty="0" err="1"/>
              <a:t>etc</a:t>
            </a:r>
            <a:r>
              <a:rPr lang="nl-NL" dirty="0"/>
              <a:t>! </a:t>
            </a:r>
          </a:p>
          <a:p>
            <a:r>
              <a:rPr lang="nl-NL" dirty="0"/>
              <a:t>Inleveren </a:t>
            </a:r>
            <a:r>
              <a:rPr lang="nl-NL" dirty="0" err="1"/>
              <a:t>LA’s</a:t>
            </a:r>
            <a:r>
              <a:rPr lang="nl-NL" dirty="0"/>
              <a:t> op Teams</a:t>
            </a:r>
          </a:p>
          <a:p>
            <a:r>
              <a:rPr lang="nl-NL" dirty="0"/>
              <a:t>Begrippenlijst</a:t>
            </a:r>
          </a:p>
          <a:p>
            <a:pPr lvl="1"/>
            <a:r>
              <a:rPr lang="nl-NL" dirty="0"/>
              <a:t>Voorlopige begrippenlijst op wiki </a:t>
            </a:r>
            <a:r>
              <a:rPr lang="nl-NL" dirty="0">
                <a:hlinkClick r:id="rId2"/>
              </a:rPr>
              <a:t>https://maken.wikiwijs.nl/172162/L3_P3_IBS_Stad_van_de_Toekomst___Nijmegen</a:t>
            </a:r>
            <a:endParaRPr lang="nl-NL" dirty="0"/>
          </a:p>
          <a:p>
            <a:pPr lvl="1"/>
            <a:r>
              <a:rPr lang="nl-NL" dirty="0"/>
              <a:t>Week 5: definitieve begrippenlijst</a:t>
            </a:r>
          </a:p>
          <a:p>
            <a:r>
              <a:rPr lang="nl-NL" dirty="0"/>
              <a:t>IBS Stad van de Toekomst – duidelijk wat er wordt verwacht?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975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C1E6F679-324E-4C00-AC16-03AD2510F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31187"/>
              </p:ext>
            </p:extLst>
          </p:nvPr>
        </p:nvGraphicFramePr>
        <p:xfrm>
          <a:off x="2325326" y="21545"/>
          <a:ext cx="7083042" cy="674786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93003">
                  <a:extLst>
                    <a:ext uri="{9D8B030D-6E8A-4147-A177-3AD203B41FA5}">
                      <a16:colId xmlns:a16="http://schemas.microsoft.com/office/drawing/2014/main" val="4226843796"/>
                    </a:ext>
                  </a:extLst>
                </a:gridCol>
                <a:gridCol w="2881630">
                  <a:extLst>
                    <a:ext uri="{9D8B030D-6E8A-4147-A177-3AD203B41FA5}">
                      <a16:colId xmlns:a16="http://schemas.microsoft.com/office/drawing/2014/main" val="1844896635"/>
                    </a:ext>
                  </a:extLst>
                </a:gridCol>
                <a:gridCol w="519049">
                  <a:extLst>
                    <a:ext uri="{9D8B030D-6E8A-4147-A177-3AD203B41FA5}">
                      <a16:colId xmlns:a16="http://schemas.microsoft.com/office/drawing/2014/main" val="2807244949"/>
                    </a:ext>
                  </a:extLst>
                </a:gridCol>
                <a:gridCol w="3289360">
                  <a:extLst>
                    <a:ext uri="{9D8B030D-6E8A-4147-A177-3AD203B41FA5}">
                      <a16:colId xmlns:a16="http://schemas.microsoft.com/office/drawing/2014/main" val="1330427348"/>
                    </a:ext>
                  </a:extLst>
                </a:gridCol>
              </a:tblGrid>
              <a:tr h="194040"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Week</a:t>
                      </a: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/>
                        <a:t>Doel</a:t>
                      </a: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/>
                        <a:t>Inhoud</a:t>
                      </a: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/>
                        <a:t>Belangrijke momenten</a:t>
                      </a:r>
                      <a:endParaRPr lang="nl-NL"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8410717"/>
                  </a:ext>
                </a:extLst>
              </a:tr>
              <a:tr h="776159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Uitdagingen verstedelijking</a:t>
                      </a:r>
                    </a:p>
                    <a:p>
                      <a:pPr algn="ctr"/>
                      <a:br>
                        <a:rPr lang="nl-NL" sz="1200" b="1" dirty="0"/>
                      </a:br>
                      <a:endParaRPr lang="nl-NL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7336056"/>
                  </a:ext>
                </a:extLst>
              </a:tr>
              <a:tr h="776159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Uitdagingen verstedelijking</a:t>
                      </a:r>
                    </a:p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10-02 Herkansing Adviesrapport p1</a:t>
                      </a:r>
                    </a:p>
                    <a:p>
                      <a:pPr algn="ctr"/>
                      <a:r>
                        <a:rPr lang="nl-NL" sz="1200" b="1" dirty="0"/>
                        <a:t>12-02 Deadline LA1 Uitdagingen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7743114"/>
                  </a:ext>
                </a:extLst>
              </a:tr>
              <a:tr h="388080">
                <a:tc gridSpan="4">
                  <a:txBody>
                    <a:bodyPr/>
                    <a:lstStyle/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68995"/>
                  </a:ext>
                </a:extLst>
              </a:tr>
              <a:tr h="776159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Trends &amp; ontwikkelingen</a:t>
                      </a:r>
                    </a:p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24-02 Herkansing Kennistoets IBS p1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200621"/>
                  </a:ext>
                </a:extLst>
              </a:tr>
              <a:tr h="776159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Trends &amp; ontwikkelingen</a:t>
                      </a:r>
                    </a:p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05-03 Deadline LA2 T&amp;O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230169"/>
                  </a:ext>
                </a:extLst>
              </a:tr>
              <a:tr h="776159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</a:t>
                      </a:r>
                      <a:r>
                        <a:rPr lang="nl-NL" sz="1200" b="1" dirty="0" err="1"/>
                        <a:t>SDG’s</a:t>
                      </a:r>
                      <a:r>
                        <a:rPr lang="nl-NL" sz="1200" b="1" dirty="0"/>
                        <a:t> en </a:t>
                      </a:r>
                      <a:r>
                        <a:rPr lang="nl-NL" sz="1200" b="1" dirty="0" err="1"/>
                        <a:t>Better</a:t>
                      </a:r>
                      <a:r>
                        <a:rPr lang="nl-NL" sz="1200" b="1" dirty="0"/>
                        <a:t> Life Index</a:t>
                      </a:r>
                    </a:p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5368360"/>
                  </a:ext>
                </a:extLst>
              </a:tr>
              <a:tr h="388080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</a:t>
                      </a:r>
                      <a:r>
                        <a:rPr lang="nl-NL" sz="1200" b="1" dirty="0" err="1"/>
                        <a:t>SDG’s</a:t>
                      </a:r>
                      <a:r>
                        <a:rPr lang="nl-NL" sz="1200" b="1" dirty="0"/>
                        <a:t> en </a:t>
                      </a:r>
                      <a:r>
                        <a:rPr lang="nl-NL" sz="1200" b="1" dirty="0" err="1"/>
                        <a:t>Better</a:t>
                      </a:r>
                      <a:r>
                        <a:rPr lang="nl-NL" sz="1200" b="1" dirty="0"/>
                        <a:t> Life Index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19-03 Deadline LA3 Visie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0722254"/>
                  </a:ext>
                </a:extLst>
              </a:tr>
              <a:tr h="388080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Visiedocument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4320341"/>
                  </a:ext>
                </a:extLst>
              </a:tr>
              <a:tr h="776159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Doel van de week: Voorbereiding Seminar</a:t>
                      </a:r>
                    </a:p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30-03 Portfolio deadline p3</a:t>
                      </a:r>
                    </a:p>
                    <a:p>
                      <a:pPr algn="ctr"/>
                      <a:r>
                        <a:rPr lang="nl-NL" sz="1200" b="1" dirty="0"/>
                        <a:t>31-03 Seminar</a:t>
                      </a:r>
                    </a:p>
                    <a:p>
                      <a:pPr algn="ctr"/>
                      <a:br>
                        <a:rPr lang="nl-NL" sz="1200" dirty="0"/>
                      </a:br>
                      <a:endParaRPr lang="nl-NL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0661055"/>
                  </a:ext>
                </a:extLst>
              </a:tr>
              <a:tr h="344549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Geen 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Toetsen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/>
                        <a:t>08-04 Kennistoets p3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3704492"/>
                  </a:ext>
                </a:extLst>
              </a:tr>
              <a:tr h="388080">
                <a:tc>
                  <a:txBody>
                    <a:bodyPr/>
                    <a:lstStyle/>
                    <a:p>
                      <a:pPr algn="ctr"/>
                      <a:r>
                        <a:rPr lang="nl-NL" sz="120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Geen 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nl-NL" sz="1200"/>
                      </a:br>
                      <a:endParaRPr lang="nl-NL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133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2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8240" y="2327468"/>
            <a:ext cx="382385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Een verslag met daarin 3 uitgewerkte </a:t>
            </a:r>
            <a:r>
              <a:rPr lang="nl-NL" sz="1200" dirty="0"/>
              <a:t>maatschappelijke uitdagingen/problemen van de stad van de toekomst onderbouwd met actuele bronnen.</a:t>
            </a:r>
            <a:endParaRPr lang="nl-NL" sz="1200" dirty="0">
              <a:ea typeface="Calibri" pitchFamily="34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49604" y="3412050"/>
            <a:ext cx="3823857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Ga op zoek naar stedelijke uitdagingen op het gebied van leefbaarheid in de stad op dit moment en de nabije toekomst. Dat mogen wereldwijde uitdagingen zijn.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Koppel ontwikkelingen die wereldwijd plaatsvinden op het gebied van steden en jouw specialisatie aan de uitdagingen.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betrouwbare bronnen die de gevonden ontwikkelingen, uitdagingen en thema’s onderbouwen.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Werk 3 uitdagingen en de daarbij behorende ontwikkelingen uit beargumenteerd met de gevonden bronnen.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per uitdaging waarom het belangrijk is voor de stad van de toekomst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69822" y="756401"/>
            <a:ext cx="350043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 dirty="0">
                <a:ea typeface="Calibri" pitchFamily="34" charset="0"/>
                <a:cs typeface="Arial" charset="0"/>
              </a:rPr>
              <a:t>		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Deze opdracht maak je alleen of in tweetallen.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Plaats je product op het Leerplatform.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ea typeface="Calibri" pitchFamily="34" charset="0"/>
                <a:cs typeface="Arial" charset="0"/>
              </a:rPr>
              <a:t>Deadline product: </a:t>
            </a:r>
            <a:r>
              <a:rPr lang="nl-NL" sz="1200" b="1" dirty="0">
                <a:ea typeface="Calibri" pitchFamily="34" charset="0"/>
                <a:cs typeface="Arial" charset="0"/>
              </a:rPr>
              <a:t>12-02-2021</a:t>
            </a:r>
            <a:endParaRPr lang="nl-NL" sz="1200" dirty="0">
              <a:ea typeface="Calibri" pitchFamily="34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74187" y="2134970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Bijeenkomsten stad van de toekomst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Bijeenkomsten specialisatie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77595" y="2963396"/>
            <a:ext cx="350043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https://madeblue.org/waterschaarste-hoe-staan-we-ervoor-en-waar-gaat-het-heen/</a:t>
            </a:r>
            <a:r>
              <a:rPr lang="nl-NL" sz="12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4"/>
              </a:rPr>
              <a:t>https://www.rijksoverheid.nl/onderwerpen/water/maatregelen-voor-voldoende-zoet-water</a:t>
            </a:r>
            <a:r>
              <a:rPr lang="nl-NL" sz="12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5"/>
              </a:rPr>
              <a:t>https://www.wur.nl/nl/show/Klimaat-en-energie-1.htm</a:t>
            </a:r>
            <a:r>
              <a:rPr lang="nl-NL" sz="12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nl-NL" sz="12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639566" y="16711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2021_SVT_1 LA Uitdagingen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7" cstate="print"/>
          <a:srcRect l="21805" r="10840"/>
          <a:stretch/>
        </p:blipFill>
        <p:spPr>
          <a:xfrm>
            <a:off x="2191872" y="863601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0207" y="2327468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5679" y="3408477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3680" y="771497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0859" y="2964656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2" cstate="print"/>
          <a:srcRect l="17050" t="33024" r="61669" b="30375"/>
          <a:stretch/>
        </p:blipFill>
        <p:spPr>
          <a:xfrm>
            <a:off x="6600693" y="2134970"/>
            <a:ext cx="269390" cy="260485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58242" y="861544"/>
            <a:ext cx="382385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Je kunt onderzoek doen naar maatschappelijke uitdagingen/problemen op het gebied van duurzaamheid in jouw specialisatie.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nl-NL" sz="1200" dirty="0"/>
              <a:t>Je kunt voorbeelden geven van problemen/uitdagingen op het gebied van jouw specialisatie.</a:t>
            </a:r>
          </a:p>
        </p:txBody>
      </p:sp>
      <p:pic>
        <p:nvPicPr>
          <p:cNvPr id="1032" name="Picture 8" descr="Afbeeldingsresultaat voor fossiele brandstoff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72517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Stedelijke Ontwikkelingen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einde van deze les:</a:t>
            </a:r>
          </a:p>
          <a:p>
            <a:pPr>
              <a:buFontTx/>
              <a:buChar char="-"/>
            </a:pPr>
            <a:r>
              <a:rPr lang="nl-NL" dirty="0"/>
              <a:t>Kan je uitleggen welke ontwikkelingen ten grondslag liggen aan de verstedelijking van vandaag de dag</a:t>
            </a:r>
          </a:p>
          <a:p>
            <a:pPr>
              <a:buFontTx/>
              <a:buChar char="-"/>
            </a:pPr>
            <a:r>
              <a:rPr lang="nl-NL" dirty="0"/>
              <a:t>Kan je toelichten hoe verstedelijking zich in de toekomst gaat ontwikkelen</a:t>
            </a:r>
          </a:p>
          <a:p>
            <a:pPr>
              <a:buFontTx/>
              <a:buChar char="-"/>
            </a:pPr>
            <a:r>
              <a:rPr lang="nl-NL" dirty="0"/>
              <a:t>Kan je uitleggen hoe verstedelijking zichtbaar is in Nederland</a:t>
            </a:r>
          </a:p>
        </p:txBody>
      </p:sp>
    </p:spTree>
    <p:extLst>
      <p:ext uri="{BB962C8B-B14F-4D97-AF65-F5344CB8AC3E}">
        <p14:creationId xmlns:p14="http://schemas.microsoft.com/office/powerpoint/2010/main" val="183388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verstedelijking?</a:t>
            </a:r>
          </a:p>
        </p:txBody>
      </p:sp>
      <p:pic>
        <p:nvPicPr>
          <p:cNvPr id="4" name="fKnAJCSGS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1505" y="968980"/>
            <a:ext cx="8981883" cy="50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3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Groei wereldbevolking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92" y="986044"/>
            <a:ext cx="720401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7AA5E-BCCE-4972-A0CE-448A5927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69A39-784E-401D-816A-844D6071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1D3D63"/>
                </a:solidFill>
                <a:effectLst/>
                <a:latin typeface="Lato"/>
                <a:hlinkClick r:id="rId2"/>
              </a:rPr>
              <a:t>https://ourworldindata.org/grapher/urban-and-rural-population</a:t>
            </a:r>
            <a:endParaRPr lang="nl-NL" b="0" i="0" dirty="0">
              <a:solidFill>
                <a:srgbClr val="1D3D63"/>
              </a:solidFill>
              <a:effectLst/>
              <a:latin typeface="Lato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2233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268C86-06F1-4D9A-A429-33EC8A94B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0DF99C-694F-4FBA-AB8B-24F51EECD6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721C7-6C88-4DF7-92AF-28FA114B678F}">
  <ds:schemaRefs>
    <ds:schemaRef ds:uri="47a28104-336f-447d-946e-e305ac2bcd47"/>
    <ds:schemaRef ds:uri="34354c1b-6b8c-435b-ad50-990538c1955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859</Words>
  <Application>Microsoft Office PowerPoint</Application>
  <PresentationFormat>Breedbeeld</PresentationFormat>
  <Paragraphs>162</Paragraphs>
  <Slides>24</Slides>
  <Notes>9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</vt:lpstr>
      <vt:lpstr>Wingdings</vt:lpstr>
      <vt:lpstr>Kantoorthema</vt:lpstr>
      <vt:lpstr>Stedelijke ontwikkeling Marloes </vt:lpstr>
      <vt:lpstr>Programma</vt:lpstr>
      <vt:lpstr>Mededelingen</vt:lpstr>
      <vt:lpstr>PowerPoint-presentatie</vt:lpstr>
      <vt:lpstr>PowerPoint-presentatie</vt:lpstr>
      <vt:lpstr>Leerdoelen Stedelijke Ontwikkelingen</vt:lpstr>
      <vt:lpstr>Wat is verstedelijking?</vt:lpstr>
      <vt:lpstr>Groei wereldbevolking</vt:lpstr>
      <vt:lpstr>PowerPoint-presentatie</vt:lpstr>
      <vt:lpstr>Verstedelijking door</vt:lpstr>
      <vt:lpstr>Leven altijd beter in de stad?</vt:lpstr>
      <vt:lpstr>Verstedelijking</vt:lpstr>
      <vt:lpstr>Verstedelijking</vt:lpstr>
      <vt:lpstr>Verstedelijking</vt:lpstr>
      <vt:lpstr>Groei wereldbevolking</vt:lpstr>
      <vt:lpstr>7 principles for building better cities</vt:lpstr>
      <vt:lpstr>How public spaces make cities work</vt:lpstr>
      <vt:lpstr>4 ways to make a city more walkable</vt:lpstr>
      <vt:lpstr>How cohousing can make us happier</vt:lpstr>
      <vt:lpstr>Why the buildings in the future will be shaped by……you</vt:lpstr>
      <vt:lpstr>Wooden skyscrapers could be the future for cities</vt:lpstr>
      <vt:lpstr>We let kids design our city – here’s what happened</vt:lpstr>
      <vt:lpstr>The future of cities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Marloes van den Akker</cp:lastModifiedBy>
  <cp:revision>91</cp:revision>
  <cp:lastPrinted>2014-11-11T07:15:12Z</cp:lastPrinted>
  <dcterms:created xsi:type="dcterms:W3CDTF">2013-11-15T15:05:42Z</dcterms:created>
  <dcterms:modified xsi:type="dcterms:W3CDTF">2021-02-03T16:06:58Z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